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06.10.2024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06.10.2024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06.10.2024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aam.ru/obrazovanie/opyt-rabot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8299648" cy="417646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Современные подходы к формированию у детей культуры информационной безопасности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Информационная </a:t>
            </a:r>
            <a:r>
              <a:rPr lang="ru-RU" sz="3600" b="1" dirty="0" smtClean="0">
                <a:solidFill>
                  <a:schemeClr val="tx1"/>
                </a:solidFill>
              </a:rPr>
              <a:t>безопасность</a:t>
            </a:r>
            <a:r>
              <a:rPr lang="ru-RU" sz="3600" dirty="0" smtClean="0">
                <a:solidFill>
                  <a:schemeClr val="tx1"/>
                </a:solidFill>
              </a:rPr>
              <a:t> </a:t>
            </a:r>
            <a:r>
              <a:rPr lang="ru-RU" sz="3600" b="1" dirty="0" smtClean="0">
                <a:solidFill>
                  <a:schemeClr val="tx1"/>
                </a:solidFill>
              </a:rPr>
              <a:t>детей 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E:\Информационная безопасность дошкольников\c4565989-48e6-4106-aa4b-433e50bf2767.jpg"/>
          <p:cNvPicPr/>
          <p:nvPr/>
        </p:nvPicPr>
        <p:blipFill>
          <a:blip r:embed="rId2" cstate="print"/>
          <a:srcRect l="59325" t="25000" r="1601" b="20512"/>
          <a:stretch>
            <a:fillRect/>
          </a:stretch>
        </p:blipFill>
        <p:spPr bwMode="auto">
          <a:xfrm>
            <a:off x="5652120" y="1484784"/>
            <a:ext cx="3240360" cy="2500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Это </a:t>
            </a:r>
            <a:r>
              <a:rPr lang="ru-RU" sz="2800" dirty="0" smtClean="0"/>
              <a:t>состояние защищенности детей, при котором отсутствует риск, связанный с причинением </a:t>
            </a:r>
            <a:r>
              <a:rPr lang="ru-RU" sz="2800" b="1" dirty="0" smtClean="0"/>
              <a:t>информацией</a:t>
            </a:r>
            <a:r>
              <a:rPr lang="ru-RU" sz="2800" dirty="0" smtClean="0"/>
              <a:t>, в том числе распространяемой в сети Интернет, вреда их здоровью, физическому, психическому, духовному и нравственному развитию (</a:t>
            </a:r>
            <a:r>
              <a:rPr lang="ru-RU" sz="2800" i="1" dirty="0" smtClean="0"/>
              <a:t>Федеральный закон от 29.12.2010 № 436-ФЗ «О защите детей от </a:t>
            </a:r>
            <a:r>
              <a:rPr lang="ru-RU" sz="2800" b="1" i="1" dirty="0" smtClean="0"/>
              <a:t>информации</a:t>
            </a:r>
            <a:r>
              <a:rPr lang="ru-RU" sz="2800" i="1" dirty="0" smtClean="0"/>
              <a:t>, причиняющей вред их здоровью и развитию</a:t>
            </a:r>
            <a:r>
              <a:rPr lang="ru-RU" sz="2800" dirty="0" smtClean="0"/>
              <a:t>»).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Дошкольный возраст – период начальной социализации ребенка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Ребенок как никто другой нуждается в доступной, понятной и необходимой ему </a:t>
            </a:r>
            <a:r>
              <a:rPr lang="ru-RU" b="1" dirty="0" smtClean="0"/>
              <a:t>информации</a:t>
            </a:r>
            <a:r>
              <a:rPr lang="ru-RU" dirty="0" smtClean="0"/>
              <a:t>, благодаря которой он получает представление о мире, учится мыслить и анализировать, развивает свои способности, память, воображение. Основой для этого являются детские книги, телевизионные программы для детей, развивающие компьютерные игры.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Всеобщая </a:t>
            </a:r>
            <a:r>
              <a:rPr lang="ru-RU" b="1" dirty="0" smtClean="0">
                <a:solidFill>
                  <a:schemeClr val="tx1"/>
                </a:solidFill>
              </a:rPr>
              <a:t>компьютеризация породила ряд </a:t>
            </a:r>
            <a:r>
              <a:rPr lang="ru-RU" b="1" dirty="0" smtClean="0">
                <a:solidFill>
                  <a:schemeClr val="tx1"/>
                </a:solidFill>
              </a:rPr>
              <a:t>проблем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Это</a:t>
            </a:r>
            <a:r>
              <a:rPr lang="ru-RU" dirty="0" smtClean="0"/>
              <a:t> прежде всего снижение интереса к чтению, которое является показателем общей культуры общества, и, как следствие, снижение уровня грамотности. </a:t>
            </a:r>
            <a:endParaRPr lang="ru-RU" dirty="0" smtClean="0"/>
          </a:p>
          <a:p>
            <a:r>
              <a:rPr lang="ru-RU" b="1" dirty="0" smtClean="0"/>
              <a:t>Из-за </a:t>
            </a:r>
            <a:r>
              <a:rPr lang="ru-RU" b="1" dirty="0" smtClean="0"/>
              <a:t>большого </a:t>
            </a:r>
            <a:r>
              <a:rPr lang="ru-RU" dirty="0" smtClean="0"/>
              <a:t>потока низкопробной видеопродукции, стали утрачиваться ценности, которые накапливались веками. Причиной этой негативной тенденции является некритичное восприятие </a:t>
            </a:r>
            <a:r>
              <a:rPr lang="ru-RU" b="1" dirty="0" smtClean="0"/>
              <a:t>информации.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188640"/>
            <a:ext cx="8153400" cy="122413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С </a:t>
            </a:r>
            <a:r>
              <a:rPr lang="ru-RU" sz="3200" b="1" dirty="0" smtClean="0">
                <a:solidFill>
                  <a:schemeClr val="tx1"/>
                </a:solidFill>
              </a:rPr>
              <a:t>помощью</a:t>
            </a:r>
            <a:r>
              <a:rPr lang="ru-RU" sz="3200" b="1" dirty="0" smtClean="0">
                <a:solidFill>
                  <a:schemeClr val="tx1"/>
                </a:solidFill>
              </a:rPr>
              <a:t> компьютера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 </a:t>
            </a:r>
            <a:r>
              <a:rPr lang="ru-RU" sz="3200" b="1" i="1" dirty="0" smtClean="0">
                <a:solidFill>
                  <a:schemeClr val="tx1"/>
                </a:solidFill>
              </a:rPr>
              <a:t>дошкольник</a:t>
            </a:r>
            <a:r>
              <a:rPr lang="ru-RU" sz="3200" dirty="0" smtClean="0">
                <a:solidFill>
                  <a:schemeClr val="tx1"/>
                </a:solidFill>
              </a:rPr>
              <a:t> :</a:t>
            </a:r>
            <a:br>
              <a:rPr lang="ru-RU" sz="3200" dirty="0" smtClean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1. Растет технически грамотным.</a:t>
            </a:r>
          </a:p>
          <a:p>
            <a:r>
              <a:rPr lang="ru-RU" dirty="0" smtClean="0"/>
              <a:t>2. Чувствует себя увереннее с любой техникой.</a:t>
            </a:r>
          </a:p>
          <a:p>
            <a:r>
              <a:rPr lang="ru-RU" dirty="0" smtClean="0"/>
              <a:t>3. Развивает логическое мышление.</a:t>
            </a:r>
          </a:p>
          <a:p>
            <a:r>
              <a:rPr lang="ru-RU" dirty="0" smtClean="0"/>
              <a:t>4. Увеличивает скорость реакции, принятие решения.</a:t>
            </a:r>
          </a:p>
          <a:p>
            <a:r>
              <a:rPr lang="ru-RU" dirty="0" smtClean="0"/>
              <a:t>5. Улучшает память.</a:t>
            </a:r>
          </a:p>
          <a:p>
            <a:r>
              <a:rPr lang="ru-RU" dirty="0" smtClean="0"/>
              <a:t>6. Учится концентрировать внимание.</a:t>
            </a:r>
          </a:p>
          <a:p>
            <a:r>
              <a:rPr lang="ru-RU" dirty="0" smtClean="0"/>
              <a:t>7. Учится визуально воспринимать объекты.</a:t>
            </a:r>
          </a:p>
          <a:p>
            <a:r>
              <a:rPr lang="ru-RU" dirty="0" smtClean="0"/>
              <a:t>8. Получает возможность общаться с друзьями, живущими далеко.</a:t>
            </a:r>
          </a:p>
          <a:p>
            <a:r>
              <a:rPr lang="ru-RU" dirty="0" smtClean="0"/>
              <a:t>9. Имеет возможность получить любую нужную ему </a:t>
            </a:r>
            <a:r>
              <a:rPr lang="ru-RU" b="1" dirty="0" smtClean="0"/>
              <a:t>информацию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Негативное влияние телевизионных передач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Длительное бездействие перед телевизором (переутомление, усталость, нервозность) сменяется у детей неестественным двигательным возбудителем.</a:t>
            </a:r>
          </a:p>
          <a:p>
            <a:r>
              <a:rPr lang="ru-RU" dirty="0" smtClean="0"/>
              <a:t>Психологическая </a:t>
            </a:r>
            <a:r>
              <a:rPr lang="ru-RU" dirty="0" err="1" smtClean="0"/>
              <a:t>телезависимость</a:t>
            </a:r>
            <a:r>
              <a:rPr lang="ru-RU" dirty="0" smtClean="0"/>
              <a:t>. Информация, полученная ребёнком с экрана, воспринимается как истина, обладает, чрезвычайной силой внушения и подражания.</a:t>
            </a:r>
          </a:p>
          <a:p>
            <a:r>
              <a:rPr lang="ru-RU" dirty="0" smtClean="0"/>
              <a:t>«Бездумное» восприятие информации.</a:t>
            </a:r>
          </a:p>
          <a:p>
            <a:pPr>
              <a:buNone/>
            </a:pPr>
            <a:r>
              <a:rPr lang="ru-RU" dirty="0" smtClean="0"/>
              <a:t>Мелькающие картинки, бесконечный поток сведений, не оставляет времени для осмысления.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Трансформация детского сознания (переоценка системы ценностей и образа жизни – агрессивные сюжеты.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0"/>
            <a:ext cx="8153400" cy="148478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Работа </a:t>
            </a:r>
            <a:r>
              <a:rPr lang="ru-RU" sz="3600" b="1" dirty="0" smtClean="0">
                <a:solidFill>
                  <a:schemeClr val="tx1"/>
                </a:solidFill>
              </a:rPr>
              <a:t>по обеспечению информационной безопасности детей дошкольного возраста</a:t>
            </a:r>
            <a:r>
              <a:rPr lang="ru-RU" sz="3600" dirty="0" smtClean="0">
                <a:solidFill>
                  <a:schemeClr val="tx1"/>
                </a:solidFill>
              </a:rPr>
              <a:t> 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Буклеты, </a:t>
            </a:r>
            <a:r>
              <a:rPr lang="ru-RU" b="1" dirty="0" smtClean="0"/>
              <a:t>информационные стенды</a:t>
            </a:r>
            <a:r>
              <a:rPr lang="ru-RU" dirty="0" smtClean="0"/>
              <a:t>, папки передвижки </a:t>
            </a:r>
            <a:r>
              <a:rPr lang="ru-RU" i="1" dirty="0" smtClean="0"/>
              <a:t>«Дети и компьютер»</a:t>
            </a:r>
            <a:r>
              <a:rPr lang="ru-RU" dirty="0" smtClean="0"/>
              <a:t>.</a:t>
            </a:r>
          </a:p>
          <a:p>
            <a:r>
              <a:rPr lang="ru-RU" u="sng" dirty="0" smtClean="0"/>
              <a:t>Родительские собрания</a:t>
            </a:r>
            <a:r>
              <a:rPr lang="ru-RU" dirty="0" smtClean="0"/>
              <a:t>: </a:t>
            </a:r>
            <a:r>
              <a:rPr lang="ru-RU" i="1" dirty="0" smtClean="0"/>
              <a:t>«Компьютер и ребёнок – плюсы и минусы этого общения»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i="1" dirty="0" smtClean="0"/>
              <a:t>«Друзья или враги» (о влиянии телевидения и компьютерных игр на детей)</a:t>
            </a:r>
            <a:r>
              <a:rPr lang="ru-RU" dirty="0" smtClean="0"/>
              <a:t>,  практикум </a:t>
            </a:r>
            <a:r>
              <a:rPr lang="ru-RU" i="1" dirty="0" smtClean="0"/>
              <a:t>«Компьютер – не забава»</a:t>
            </a:r>
            <a:r>
              <a:rPr lang="ru-RU" dirty="0" smtClean="0"/>
              <a:t>, Консультации </a:t>
            </a:r>
            <a:r>
              <a:rPr lang="ru-RU" i="1" dirty="0" smtClean="0"/>
              <a:t>«</a:t>
            </a:r>
            <a:r>
              <a:rPr lang="ru-RU" i="1" u="sng" dirty="0" smtClean="0"/>
              <a:t>Компьютер в детском саду</a:t>
            </a:r>
            <a:r>
              <a:rPr lang="ru-RU" i="1" dirty="0" smtClean="0"/>
              <a:t>: спорные вопросы»</a:t>
            </a:r>
            <a:r>
              <a:rPr lang="ru-RU" dirty="0" smtClean="0"/>
              <a:t>, </a:t>
            </a:r>
            <a:r>
              <a:rPr lang="ru-RU" i="1" dirty="0" smtClean="0"/>
              <a:t>«Ребенок у компьютера»</a:t>
            </a:r>
            <a:r>
              <a:rPr lang="ru-RU" dirty="0" smtClean="0"/>
              <a:t>, </a:t>
            </a:r>
            <a:r>
              <a:rPr lang="ru-RU" i="1" dirty="0" smtClean="0"/>
              <a:t>«Родительский контроль конкретных ресурсов»</a:t>
            </a:r>
            <a:r>
              <a:rPr lang="ru-RU" dirty="0" smtClean="0"/>
              <a:t>, </a:t>
            </a:r>
            <a:r>
              <a:rPr lang="ru-RU" i="1" dirty="0" smtClean="0"/>
              <a:t>«</a:t>
            </a:r>
            <a:r>
              <a:rPr lang="ru-RU" i="1" u="sng" dirty="0" smtClean="0"/>
              <a:t>Компьютер и ребенок</a:t>
            </a:r>
            <a:r>
              <a:rPr lang="ru-RU" i="1" dirty="0" smtClean="0"/>
              <a:t>: все за и против»</a:t>
            </a:r>
            <a:r>
              <a:rPr lang="ru-RU" dirty="0" smtClean="0"/>
              <a:t>, </a:t>
            </a:r>
            <a:r>
              <a:rPr lang="ru-RU" i="1" dirty="0" smtClean="0"/>
              <a:t>«Компьютерные игры для </a:t>
            </a:r>
            <a:r>
              <a:rPr lang="ru-RU" b="1" i="1" dirty="0" smtClean="0"/>
              <a:t>дошкольников</a:t>
            </a:r>
            <a:r>
              <a:rPr lang="ru-RU" i="1" dirty="0" smtClean="0"/>
              <a:t>»</a:t>
            </a:r>
            <a:r>
              <a:rPr lang="ru-RU" dirty="0" smtClean="0"/>
              <a:t> </a:t>
            </a:r>
            <a:r>
              <a:rPr lang="ru-RU" i="1" dirty="0" smtClean="0"/>
              <a:t>(презентация)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332656"/>
            <a:ext cx="8153400" cy="8640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Памятки для родителей</a:t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•</a:t>
            </a:r>
            <a:r>
              <a:rPr lang="ru-RU" dirty="0" smtClean="0"/>
              <a:t> </a:t>
            </a:r>
            <a:r>
              <a:rPr lang="ru-RU" b="1" dirty="0" smtClean="0"/>
              <a:t>Безопасность детей в интернете</a:t>
            </a:r>
            <a:endParaRPr lang="ru-RU" dirty="0" smtClean="0"/>
          </a:p>
          <a:p>
            <a:r>
              <a:rPr lang="ru-RU" dirty="0" smtClean="0"/>
              <a:t>• Памятка родителям по управлению </a:t>
            </a:r>
            <a:r>
              <a:rPr lang="ru-RU" b="1" dirty="0" smtClean="0"/>
              <a:t>безопасностью в интернете</a:t>
            </a:r>
            <a:endParaRPr lang="ru-RU" dirty="0" smtClean="0"/>
          </a:p>
          <a:p>
            <a:r>
              <a:rPr lang="ru-RU" dirty="0" smtClean="0"/>
              <a:t>• Памятка для родителей по </a:t>
            </a:r>
            <a:r>
              <a:rPr lang="ru-RU" b="1" dirty="0" smtClean="0"/>
              <a:t>информационно-психологической безопасности несовершеннолетних</a:t>
            </a:r>
            <a:endParaRPr lang="ru-RU" dirty="0" smtClean="0"/>
          </a:p>
          <a:p>
            <a:r>
              <a:rPr lang="ru-RU" dirty="0" smtClean="0"/>
              <a:t>• </a:t>
            </a:r>
            <a:r>
              <a:rPr lang="ru-RU" b="1" dirty="0" smtClean="0"/>
              <a:t>Безопасный интернет для дошкольного возраста</a:t>
            </a:r>
            <a:r>
              <a:rPr lang="ru-RU" dirty="0" smtClean="0"/>
              <a:t>.     Полезные ссылки                                                                                                 • Правила </a:t>
            </a:r>
            <a:r>
              <a:rPr lang="ru-RU" b="1" dirty="0" smtClean="0"/>
              <a:t>безопасности</a:t>
            </a:r>
            <a:r>
              <a:rPr lang="ru-RU" dirty="0" smtClean="0"/>
              <a:t>. Как </a:t>
            </a:r>
            <a:r>
              <a:rPr lang="ru-RU" b="1" dirty="0" smtClean="0"/>
              <a:t>обезопасить</a:t>
            </a:r>
            <a:r>
              <a:rPr lang="ru-RU" dirty="0" smtClean="0"/>
              <a:t> детей от получения негативного </a:t>
            </a:r>
            <a:r>
              <a:rPr lang="ru-RU" b="1" dirty="0" smtClean="0">
                <a:hlinkClick r:id="rId2" tooltip="Опыт работы, практика"/>
              </a:rPr>
              <a:t>опыта в Интернете</a:t>
            </a:r>
            <a:endParaRPr lang="ru-RU" dirty="0" smtClean="0"/>
          </a:p>
          <a:p>
            <a:r>
              <a:rPr lang="ru-RU" dirty="0" smtClean="0"/>
              <a:t>• Памятка Управления </a:t>
            </a:r>
            <a:r>
              <a:rPr lang="ru-RU" i="1" dirty="0" smtClean="0"/>
              <a:t>«К»</a:t>
            </a:r>
            <a:r>
              <a:rPr lang="ru-RU" dirty="0" smtClean="0"/>
              <a:t> МВД России </a:t>
            </a:r>
            <a:r>
              <a:rPr lang="ru-RU" i="1" dirty="0" smtClean="0"/>
              <a:t>«</a:t>
            </a:r>
            <a:r>
              <a:rPr lang="ru-RU" b="1" i="1" dirty="0" smtClean="0"/>
              <a:t>Безопасный интернет</a:t>
            </a:r>
            <a:r>
              <a:rPr lang="ru-RU" i="1" dirty="0" smtClean="0"/>
              <a:t>»</a:t>
            </a:r>
            <a:endParaRPr lang="ru-RU" dirty="0" smtClean="0"/>
          </a:p>
          <a:p>
            <a:r>
              <a:rPr lang="ru-RU" dirty="0" smtClean="0"/>
              <a:t>• Памятка для родителей. Как обеспечить </a:t>
            </a:r>
            <a:r>
              <a:rPr lang="ru-RU" b="1" dirty="0" smtClean="0"/>
              <a:t>информационную безопасность ребёнку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129</TotalTime>
  <Words>245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Обычная</vt:lpstr>
      <vt:lpstr>Современные подходы к формированию у детей культуры информационной безопасности</vt:lpstr>
      <vt:lpstr>Информационная безопасность детей </vt:lpstr>
      <vt:lpstr>Дошкольный возраст – период начальной социализации ребенка</vt:lpstr>
      <vt:lpstr>Всеобщая компьютеризация породила ряд проблем </vt:lpstr>
      <vt:lpstr> С помощью компьютера  дошкольник : </vt:lpstr>
      <vt:lpstr>Негативное влияние телевизионных передач</vt:lpstr>
      <vt:lpstr>Слайд 7</vt:lpstr>
      <vt:lpstr>Работа по обеспечению информационной безопасности детей дошкольного возраста </vt:lpstr>
      <vt:lpstr>Памятки для родителей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подходы к формированию у детей культуры информационной безопасности</dc:title>
  <dc:creator>User</dc:creator>
  <cp:lastModifiedBy>User</cp:lastModifiedBy>
  <cp:revision>14</cp:revision>
  <dcterms:created xsi:type="dcterms:W3CDTF">2024-10-06T17:01:48Z</dcterms:created>
  <dcterms:modified xsi:type="dcterms:W3CDTF">2024-10-06T19:22:05Z</dcterms:modified>
</cp:coreProperties>
</file>